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</p:sldIdLst>
  <p:sldSz cx="10058400" cy="77724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<Relationship Id="rId31" Type="http://schemas.openxmlformats.org/officeDocument/2006/relationships/slide" Target="slides/slide25.xml"/><Relationship Id="rId32" Type="http://schemas.openxmlformats.org/officeDocument/2006/relationships/slide" Target="slides/slide26.xml"/><Relationship Id="rId33" Type="http://schemas.openxmlformats.org/officeDocument/2006/relationships/slide" Target="slides/slide27.xml"/><Relationship Id="rId34" Type="http://schemas.openxmlformats.org/officeDocument/2006/relationships/slide" Target="slides/slide28.xml"/><Relationship Id="rId35" Type="http://schemas.openxmlformats.org/officeDocument/2006/relationships/slide" Target="slides/slide29.xml"/><Relationship Id="rId36" Type="http://schemas.openxmlformats.org/officeDocument/2006/relationships/slide" Target="slides/slide3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2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2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2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png"/></Relationships>
</file>

<file path=ppt/slides/_rels/slide2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2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3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2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2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2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2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2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2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p-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6000" y="5532120"/>
            <a:ext cx="5486400" cy="411480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2600" b="1">
                <a:solidFill>
                  <a:srgbClr val="1A2B3C"/>
                </a:solidFill>
                <a:latin typeface="Calibri"/>
              </a:rPr>
              <a:t>Student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2588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Date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03720" y="6355080"/>
            <a:ext cx="1828800" cy="384048"/>
          </a:xfrm>
          <a:prstGeom prst="rect">
            <a:avLst/>
          </a:prstGeom>
          <a:noFill/>
        </p:spPr>
        <p:txBody>
          <a:bodyPr wrap="square" anchor="b" lIns="0" rIns="0" tIns="0" bIns="0">
            <a:spAutoFit/>
          </a:bodyPr>
          <a:lstStyle/>
          <a:p>
            <a:pPr algn="ctr"/>
            <a:r>
              <a:rPr sz="1400" b="1">
                <a:solidFill>
                  <a:srgbClr val="9AA6B2"/>
                </a:solidFill>
                <a:latin typeface="Calibri"/>
              </a:rPr>
              <a:t>Teacher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