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6258032" cy="3200400"/>
  <p:notesSz cx="3200400" cy="1625803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15087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9B5DE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Editable Biology Banners — How to Use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731520" y="1280160"/>
            <a:ext cx="14630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2000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 Click any [ ... ] text box and type your class name, teacher name, or period.
</a:t>
            </a:r>
            <a:pPr indent="0" marL="0">
              <a:lnSpc>
                <a:spcPct val="135000"/>
              </a:lnSpc>
              <a:buNone/>
            </a:pPr>
            <a:r>
              <a:rPr lang="en-US" sz="2000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 In PowerPoint: File → Export → PNG.   In Google Slides: File → Download → PNG image.
</a:t>
            </a:r>
            <a:pPr indent="0" marL="0">
              <a:lnSpc>
                <a:spcPct val="135000"/>
              </a:lnSpc>
              <a:buNone/>
            </a:pPr>
            <a:r>
              <a:rPr lang="en-US" sz="2000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 In Google Classroom: open your class → Customize (or Upload photo) → choose your PNG.
</a:t>
            </a:r>
            <a:pPr indent="0" marL="0">
              <a:lnSpc>
                <a:spcPct val="135000"/>
              </a:lnSpc>
              <a:buNone/>
            </a:pPr>
            <a:r>
              <a:rPr lang="en-US" sz="2000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 Each slide is already sized 1707 x 336 px — the perfect Google Classroom banner size.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FB57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502920"/>
            <a:ext cx="16258032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YOUR CLASS ]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0" y="2011680"/>
            <a:ext cx="16258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teacher name · period ]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9B5DE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502920"/>
            <a:ext cx="16258032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WELCOME TO BIOLOGY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0" y="2011680"/>
            <a:ext cx="16258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your name ]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6B6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502920"/>
            <a:ext cx="16258032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6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BIOLOGY ]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0" y="2011680"/>
            <a:ext cx="16258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let's learn something amazing ]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640080"/>
            <a:ext cx="109728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5800" b="1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BIOLOGY ]</a:t>
            </a:r>
            <a:endParaRPr lang="en-US" sz="5800" dirty="0"/>
          </a:p>
        </p:txBody>
      </p:sp>
      <p:sp>
        <p:nvSpPr>
          <p:cNvPr id="3" name="Text 1"/>
          <p:cNvSpPr/>
          <p:nvPr/>
        </p:nvSpPr>
        <p:spPr>
          <a:xfrm>
            <a:off x="685800" y="196596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FB5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teacher · room · period ]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85800" y="2697480"/>
            <a:ext cx="219456" cy="219456"/>
          </a:xfrm>
          <a:prstGeom prst="ellipse">
            <a:avLst/>
          </a:prstGeom>
          <a:solidFill>
            <a:srgbClr val="FF6B6B"/>
          </a:solidFill>
          <a:ln/>
        </p:spPr>
      </p:sp>
      <p:sp>
        <p:nvSpPr>
          <p:cNvPr id="5" name="Shape 3"/>
          <p:cNvSpPr/>
          <p:nvPr/>
        </p:nvSpPr>
        <p:spPr>
          <a:xfrm>
            <a:off x="1051560" y="2697480"/>
            <a:ext cx="219456" cy="219456"/>
          </a:xfrm>
          <a:prstGeom prst="ellipse">
            <a:avLst/>
          </a:prstGeom>
          <a:solidFill>
            <a:srgbClr val="9B5DE5"/>
          </a:solidFill>
          <a:ln/>
        </p:spPr>
      </p:sp>
      <p:sp>
        <p:nvSpPr>
          <p:cNvPr id="6" name="Shape 4"/>
          <p:cNvSpPr/>
          <p:nvPr/>
        </p:nvSpPr>
        <p:spPr>
          <a:xfrm>
            <a:off x="1417320" y="2697480"/>
            <a:ext cx="219456" cy="219456"/>
          </a:xfrm>
          <a:prstGeom prst="ellipse">
            <a:avLst/>
          </a:prstGeom>
          <a:solidFill>
            <a:srgbClr val="3AA0F0"/>
          </a:solidFill>
          <a:ln/>
        </p:spPr>
      </p:sp>
      <p:sp>
        <p:nvSpPr>
          <p:cNvPr id="7" name="Shape 5"/>
          <p:cNvSpPr/>
          <p:nvPr/>
        </p:nvSpPr>
        <p:spPr>
          <a:xfrm>
            <a:off x="1783080" y="2697480"/>
            <a:ext cx="219456" cy="219456"/>
          </a:xfrm>
          <a:prstGeom prst="ellipse">
            <a:avLst/>
          </a:prstGeom>
          <a:solidFill>
            <a:srgbClr val="12B5B0"/>
          </a:solidFill>
          <a:ln/>
        </p:spPr>
      </p:sp>
      <p:sp>
        <p:nvSpPr>
          <p:cNvPr id="8" name="Shape 6"/>
          <p:cNvSpPr/>
          <p:nvPr/>
        </p:nvSpPr>
        <p:spPr>
          <a:xfrm>
            <a:off x="2148840" y="2697480"/>
            <a:ext cx="219456" cy="219456"/>
          </a:xfrm>
          <a:prstGeom prst="ellipse">
            <a:avLst/>
          </a:prstGeom>
          <a:solidFill>
            <a:srgbClr val="1FB57A"/>
          </a:solidFill>
          <a:ln/>
        </p:spPr>
      </p:sp>
      <p:sp>
        <p:nvSpPr>
          <p:cNvPr id="9" name="Shape 7"/>
          <p:cNvSpPr/>
          <p:nvPr/>
        </p:nvSpPr>
        <p:spPr>
          <a:xfrm>
            <a:off x="12435840" y="1005840"/>
            <a:ext cx="1005840" cy="1005840"/>
          </a:xfrm>
          <a:prstGeom prst="ellipse">
            <a:avLst/>
          </a:prstGeom>
          <a:ln w="63500">
            <a:solidFill>
              <a:srgbClr val="1FB57A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13624560" y="1005840"/>
            <a:ext cx="1005840" cy="1005840"/>
          </a:xfrm>
          <a:prstGeom prst="ellipse">
            <a:avLst/>
          </a:prstGeom>
          <a:ln w="63500">
            <a:solidFill>
              <a:srgbClr val="3AA0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14813280" y="1005840"/>
            <a:ext cx="1005840" cy="1005840"/>
          </a:xfrm>
          <a:prstGeom prst="ellipse">
            <a:avLst/>
          </a:prstGeom>
          <a:ln w="63500">
            <a:solidFill>
              <a:srgbClr val="1FB57A"/>
            </a:solidFill>
            <a:prstDash val="solid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640080"/>
            <a:ext cx="1097280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5800" b="1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WELCOME!</a:t>
            </a:r>
            <a:endParaRPr lang="en-US" sz="5800" dirty="0"/>
          </a:p>
        </p:txBody>
      </p:sp>
      <p:sp>
        <p:nvSpPr>
          <p:cNvPr id="3" name="Text 1"/>
          <p:cNvSpPr/>
          <p:nvPr/>
        </p:nvSpPr>
        <p:spPr>
          <a:xfrm>
            <a:off x="685800" y="196596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B5DE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so glad you're here this year ]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685800" y="2697480"/>
            <a:ext cx="219456" cy="219456"/>
          </a:xfrm>
          <a:prstGeom prst="ellipse">
            <a:avLst/>
          </a:prstGeom>
          <a:solidFill>
            <a:srgbClr val="FF6B6B"/>
          </a:solidFill>
          <a:ln/>
        </p:spPr>
      </p:sp>
      <p:sp>
        <p:nvSpPr>
          <p:cNvPr id="5" name="Shape 3"/>
          <p:cNvSpPr/>
          <p:nvPr/>
        </p:nvSpPr>
        <p:spPr>
          <a:xfrm>
            <a:off x="1051560" y="2697480"/>
            <a:ext cx="219456" cy="219456"/>
          </a:xfrm>
          <a:prstGeom prst="ellipse">
            <a:avLst/>
          </a:prstGeom>
          <a:solidFill>
            <a:srgbClr val="9B5DE5"/>
          </a:solidFill>
          <a:ln/>
        </p:spPr>
      </p:sp>
      <p:sp>
        <p:nvSpPr>
          <p:cNvPr id="6" name="Shape 4"/>
          <p:cNvSpPr/>
          <p:nvPr/>
        </p:nvSpPr>
        <p:spPr>
          <a:xfrm>
            <a:off x="1417320" y="2697480"/>
            <a:ext cx="219456" cy="219456"/>
          </a:xfrm>
          <a:prstGeom prst="ellipse">
            <a:avLst/>
          </a:prstGeom>
          <a:solidFill>
            <a:srgbClr val="3AA0F0"/>
          </a:solidFill>
          <a:ln/>
        </p:spPr>
      </p:sp>
      <p:sp>
        <p:nvSpPr>
          <p:cNvPr id="7" name="Shape 5"/>
          <p:cNvSpPr/>
          <p:nvPr/>
        </p:nvSpPr>
        <p:spPr>
          <a:xfrm>
            <a:off x="1783080" y="2697480"/>
            <a:ext cx="219456" cy="219456"/>
          </a:xfrm>
          <a:prstGeom prst="ellipse">
            <a:avLst/>
          </a:prstGeom>
          <a:solidFill>
            <a:srgbClr val="12B5B0"/>
          </a:solidFill>
          <a:ln/>
        </p:spPr>
      </p:sp>
      <p:sp>
        <p:nvSpPr>
          <p:cNvPr id="8" name="Shape 6"/>
          <p:cNvSpPr/>
          <p:nvPr/>
        </p:nvSpPr>
        <p:spPr>
          <a:xfrm>
            <a:off x="2148840" y="2697480"/>
            <a:ext cx="219456" cy="219456"/>
          </a:xfrm>
          <a:prstGeom prst="ellipse">
            <a:avLst/>
          </a:prstGeom>
          <a:solidFill>
            <a:srgbClr val="1FB57A"/>
          </a:solidFill>
          <a:ln/>
        </p:spPr>
      </p:sp>
      <p:sp>
        <p:nvSpPr>
          <p:cNvPr id="9" name="Shape 7"/>
          <p:cNvSpPr/>
          <p:nvPr/>
        </p:nvSpPr>
        <p:spPr>
          <a:xfrm>
            <a:off x="12435840" y="1005840"/>
            <a:ext cx="1005840" cy="1005840"/>
          </a:xfrm>
          <a:prstGeom prst="ellipse">
            <a:avLst/>
          </a:prstGeom>
          <a:ln w="63500">
            <a:solidFill>
              <a:srgbClr val="9B5DE5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13624560" y="1005840"/>
            <a:ext cx="1005840" cy="1005840"/>
          </a:xfrm>
          <a:prstGeom prst="ellipse">
            <a:avLst/>
          </a:prstGeom>
          <a:ln w="63500">
            <a:solidFill>
              <a:srgbClr val="3AA0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14813280" y="1005840"/>
            <a:ext cx="1005840" cy="1005840"/>
          </a:xfrm>
          <a:prstGeom prst="ellipse">
            <a:avLst/>
          </a:prstGeom>
          <a:ln w="63500">
            <a:solidFill>
              <a:srgbClr val="1FB57A"/>
            </a:solidFill>
            <a:prstDash val="solid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480560" cy="3200400"/>
          </a:xfrm>
          <a:prstGeom prst="rect">
            <a:avLst/>
          </a:prstGeom>
          <a:solidFill>
            <a:srgbClr val="12B5B0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0"/>
            <a:ext cx="448056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4937760" y="640080"/>
            <a:ext cx="107899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5400" b="1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BIOLOGY ]</a:t>
            </a:r>
            <a:endParaRPr lang="en-US" sz="5400" dirty="0"/>
          </a:p>
        </p:txBody>
      </p:sp>
      <p:sp>
        <p:nvSpPr>
          <p:cNvPr id="5" name="Text 3"/>
          <p:cNvSpPr/>
          <p:nvPr/>
        </p:nvSpPr>
        <p:spPr>
          <a:xfrm>
            <a:off x="4983480" y="1874520"/>
            <a:ext cx="10789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2B5B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Mr. / Mrs. — your name ]</a:t>
            </a: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480560" cy="3200400"/>
          </a:xfrm>
          <a:prstGeom prst="rect">
            <a:avLst/>
          </a:prstGeom>
          <a:solidFill>
            <a:srgbClr val="3AA0F0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0"/>
            <a:ext cx="448056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4937760" y="640080"/>
            <a:ext cx="107899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5400" b="1" dirty="0">
                <a:solidFill>
                  <a:srgbClr val="1434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SCIENCE STARTS HERE</a:t>
            </a:r>
            <a:endParaRPr lang="en-US" sz="5400" dirty="0"/>
          </a:p>
        </p:txBody>
      </p:sp>
      <p:sp>
        <p:nvSpPr>
          <p:cNvPr id="5" name="Text 3"/>
          <p:cNvSpPr/>
          <p:nvPr/>
        </p:nvSpPr>
        <p:spPr>
          <a:xfrm>
            <a:off x="4983480" y="1874520"/>
            <a:ext cx="10789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AA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 your class · period ]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2026-07-10T19:09:44Z</dcterms:created>
  <dcterms:modified xsi:type="dcterms:W3CDTF">2026-07-10T19:09:44Z</dcterms:modified>
</cp:coreProperties>
</file>